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5226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362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062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0090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654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1877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15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811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580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7866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32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33F28-F436-4E12-9CBB-C0FC6EA4AE06}" type="datetimeFigureOut">
              <a:rPr lang="ko-KR" altLang="en-US" smtClean="0"/>
              <a:t>2016-10-04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C321C-C5C7-464A-B0DE-BB0CDC987B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859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49185" y="1041718"/>
            <a:ext cx="9144000" cy="1094653"/>
          </a:xfrm>
          <a:solidFill>
            <a:schemeClr val="bg1">
              <a:lumMod val="85000"/>
            </a:schemeClr>
          </a:solidFill>
        </p:spPr>
        <p:txBody>
          <a:bodyPr>
            <a:normAutofit fontScale="92500" lnSpcReduction="20000"/>
          </a:bodyPr>
          <a:lstStyle/>
          <a:p>
            <a:r>
              <a:rPr lang="ko-KR" altLang="en-US" b="1" dirty="0" smtClean="0"/>
              <a:t>재 작업 요청사항</a:t>
            </a:r>
            <a:endParaRPr lang="en-US" altLang="ko-KR" b="1" dirty="0" smtClean="0"/>
          </a:p>
          <a:p>
            <a:endParaRPr lang="en-US" altLang="ko-KR" b="1" dirty="0"/>
          </a:p>
          <a:p>
            <a:pPr algn="r"/>
            <a:r>
              <a:rPr lang="en-US" altLang="ko-KR" b="1" dirty="0" smtClean="0"/>
              <a:t>  (</a:t>
            </a:r>
            <a:r>
              <a:rPr lang="ko-KR" altLang="en-US" b="1" dirty="0" smtClean="0"/>
              <a:t>주</a:t>
            </a:r>
            <a:r>
              <a:rPr lang="en-US" altLang="ko-KR" b="1" dirty="0" smtClean="0"/>
              <a:t>)</a:t>
            </a:r>
            <a:r>
              <a:rPr lang="ko-KR" altLang="en-US" b="1" dirty="0" err="1" smtClean="0"/>
              <a:t>이그쉐어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237837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49" y="1090332"/>
            <a:ext cx="3709346" cy="278529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784" y="1090332"/>
            <a:ext cx="3745804" cy="280545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949" y="4059622"/>
            <a:ext cx="3728970" cy="279837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6784" y="4059622"/>
            <a:ext cx="3704512" cy="27772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4949" y="161841"/>
            <a:ext cx="1166545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부품 실장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불량</a:t>
            </a:r>
            <a:r>
              <a:rPr lang="en-US" altLang="ko-KR" b="1" dirty="0" smtClean="0"/>
              <a:t>, </a:t>
            </a:r>
            <a:r>
              <a:rPr lang="ko-KR" altLang="en-US" b="1" dirty="0" err="1" smtClean="0"/>
              <a:t>냉땜</a:t>
            </a:r>
            <a:r>
              <a:rPr lang="ko-KR" altLang="en-US" b="1" dirty="0" smtClean="0"/>
              <a:t> 현상 발생</a:t>
            </a:r>
            <a:endParaRPr lang="ko-KR" alt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54949" y="639081"/>
            <a:ext cx="9552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포인트 위치</a:t>
            </a:r>
            <a:r>
              <a:rPr lang="en-US" altLang="ko-KR" sz="1200" b="1" dirty="0" smtClean="0"/>
              <a:t>: Q4, Q5, Q6, Q7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94751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Office PowerPoint</Application>
  <PresentationFormat>와이드스크린</PresentationFormat>
  <Paragraphs>5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AutoBVT</dc:creator>
  <cp:lastModifiedBy>AutoBVT</cp:lastModifiedBy>
  <cp:revision>1</cp:revision>
  <dcterms:created xsi:type="dcterms:W3CDTF">2016-10-04T04:38:13Z</dcterms:created>
  <dcterms:modified xsi:type="dcterms:W3CDTF">2016-10-04T04:38:42Z</dcterms:modified>
</cp:coreProperties>
</file>

<file path=docProps/thumbnail.jpeg>
</file>